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6" r:id="rId9"/>
    <p:sldId id="264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726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130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6311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5481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27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2916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5602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963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163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105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693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8586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305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900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839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741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624E-8C57-42D4-B569-803244E54CF9}" type="datetimeFigureOut">
              <a:rPr lang="hr-HR" smtClean="0"/>
              <a:t>20.11.2020.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4BE06E-152E-45ED-89E9-6F2DFD442C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694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E8512A-1002-45BC-BC06-34E7263F0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231900"/>
            <a:ext cx="8348133" cy="2818936"/>
          </a:xfrm>
        </p:spPr>
        <p:txBody>
          <a:bodyPr/>
          <a:lstStyle/>
          <a:p>
            <a:pPr algn="l"/>
            <a:r>
              <a:rPr lang="hr-HR" dirty="0"/>
              <a:t>Rezultati upitnika o korištenju digitalnih alata u nastavi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8B8A843-EDD1-4443-8B96-96377D779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7664" y="4529201"/>
            <a:ext cx="7766936" cy="1096899"/>
          </a:xfrm>
        </p:spPr>
        <p:txBody>
          <a:bodyPr/>
          <a:lstStyle/>
          <a:p>
            <a:r>
              <a:rPr lang="hr-HR" dirty="0" err="1"/>
              <a:t>Agnes</a:t>
            </a:r>
            <a:r>
              <a:rPr lang="hr-HR" dirty="0"/>
              <a:t> Jelačić, rujan 2020.</a:t>
            </a:r>
          </a:p>
        </p:txBody>
      </p:sp>
      <p:pic>
        <p:nvPicPr>
          <p:cNvPr id="4" name="Picture 5" descr="znak">
            <a:extLst>
              <a:ext uri="{FF2B5EF4-FFF2-40B4-BE49-F238E27FC236}">
                <a16:creationId xmlns:a16="http://schemas.microsoft.com/office/drawing/2014/main" id="{6B15E2A7-3934-4AC1-8A0E-C5F53FC62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84934" y="269898"/>
            <a:ext cx="962002" cy="96200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5265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5F80D1-D656-40B5-A637-DBD3B090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259"/>
          </a:xfrm>
        </p:spPr>
        <p:txBody>
          <a:bodyPr/>
          <a:lstStyle/>
          <a:p>
            <a:r>
              <a:rPr lang="hr-HR" dirty="0"/>
              <a:t>7. Digitalni alati – demonstracija: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E614F7-FB10-4D97-8CAF-E3AA435FB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1"/>
            <a:ext cx="3121934" cy="42125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hr-HR" dirty="0" err="1"/>
              <a:t>Wordwall</a:t>
            </a:r>
            <a:endParaRPr lang="hr-HR" dirty="0"/>
          </a:p>
          <a:p>
            <a:r>
              <a:rPr lang="hr-HR" dirty="0" err="1"/>
              <a:t>LearningsApps</a:t>
            </a:r>
            <a:endParaRPr lang="hr-HR" dirty="0"/>
          </a:p>
          <a:p>
            <a:r>
              <a:rPr lang="hr-HR" dirty="0" err="1"/>
              <a:t>BookWidgets</a:t>
            </a:r>
            <a:endParaRPr lang="hr-HR" dirty="0"/>
          </a:p>
          <a:p>
            <a:r>
              <a:rPr lang="hr-HR" dirty="0" err="1"/>
              <a:t>Wizer</a:t>
            </a:r>
            <a:endParaRPr lang="hr-HR" dirty="0"/>
          </a:p>
          <a:p>
            <a:r>
              <a:rPr lang="hr-HR" dirty="0" err="1"/>
              <a:t>Socrative</a:t>
            </a:r>
            <a:r>
              <a:rPr lang="hr-HR" dirty="0"/>
              <a:t> </a:t>
            </a:r>
          </a:p>
          <a:p>
            <a:r>
              <a:rPr lang="hr-HR" dirty="0" err="1"/>
              <a:t>Kahoot</a:t>
            </a:r>
            <a:r>
              <a:rPr lang="hr-HR" dirty="0"/>
              <a:t>, </a:t>
            </a:r>
          </a:p>
          <a:p>
            <a:r>
              <a:rPr lang="hr-HR" dirty="0" err="1"/>
              <a:t>Quizz</a:t>
            </a:r>
            <a:endParaRPr lang="hr-HR" dirty="0"/>
          </a:p>
          <a:p>
            <a:r>
              <a:rPr lang="hr-HR" dirty="0" err="1"/>
              <a:t>Forms</a:t>
            </a:r>
            <a:r>
              <a:rPr lang="hr-HR" dirty="0"/>
              <a:t>, </a:t>
            </a:r>
          </a:p>
          <a:p>
            <a:r>
              <a:rPr lang="hr-HR" dirty="0" err="1"/>
              <a:t>Tes</a:t>
            </a:r>
            <a:r>
              <a:rPr lang="hr-HR" dirty="0"/>
              <a:t> </a:t>
            </a:r>
            <a:r>
              <a:rPr lang="hr-HR" dirty="0" err="1"/>
              <a:t>Teach</a:t>
            </a:r>
            <a:endParaRPr lang="hr-HR" dirty="0"/>
          </a:p>
          <a:p>
            <a:r>
              <a:rPr lang="hr-HR" dirty="0" err="1"/>
              <a:t>Genially</a:t>
            </a:r>
            <a:endParaRPr lang="hr-HR" dirty="0"/>
          </a:p>
          <a:p>
            <a:r>
              <a:rPr lang="hr-HR" dirty="0" err="1"/>
              <a:t>Baamboozle</a:t>
            </a:r>
            <a:endParaRPr lang="hr-HR" dirty="0"/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6CF739F2-64F4-4A4C-BF18-1CB06D09A167}"/>
              </a:ext>
            </a:extLst>
          </p:cNvPr>
          <p:cNvSpPr txBox="1">
            <a:spLocks/>
          </p:cNvSpPr>
          <p:nvPr/>
        </p:nvSpPr>
        <p:spPr>
          <a:xfrm>
            <a:off x="5066885" y="1828801"/>
            <a:ext cx="3121934" cy="42125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  <a:p>
            <a:r>
              <a:rPr lang="hr-HR" dirty="0" err="1"/>
              <a:t>Nearpod</a:t>
            </a:r>
            <a:endParaRPr lang="hr-HR" dirty="0"/>
          </a:p>
          <a:p>
            <a:r>
              <a:rPr lang="hr-HR" dirty="0" err="1"/>
              <a:t>Edpuzzle</a:t>
            </a:r>
            <a:endParaRPr lang="hr-HR" dirty="0"/>
          </a:p>
          <a:p>
            <a:r>
              <a:rPr lang="en-US" dirty="0"/>
              <a:t>Book creator </a:t>
            </a:r>
            <a:endParaRPr lang="hr-HR" dirty="0"/>
          </a:p>
          <a:p>
            <a:r>
              <a:rPr lang="hr-HR" dirty="0" err="1"/>
              <a:t>Padlet</a:t>
            </a:r>
            <a:r>
              <a:rPr lang="hr-HR" dirty="0"/>
              <a:t> </a:t>
            </a:r>
          </a:p>
          <a:p>
            <a:r>
              <a:rPr lang="hr-HR" dirty="0" err="1"/>
              <a:t>Linoit</a:t>
            </a:r>
            <a:endParaRPr lang="hr-HR" dirty="0"/>
          </a:p>
          <a:p>
            <a:r>
              <a:rPr lang="hr-HR" dirty="0"/>
              <a:t>Adobe </a:t>
            </a:r>
            <a:r>
              <a:rPr lang="hr-HR" dirty="0" err="1"/>
              <a:t>spark</a:t>
            </a:r>
            <a:endParaRPr lang="hr-HR" dirty="0"/>
          </a:p>
          <a:p>
            <a:r>
              <a:rPr lang="hr-HR" dirty="0"/>
              <a:t>Pic pac</a:t>
            </a:r>
          </a:p>
        </p:txBody>
      </p:sp>
    </p:spTree>
    <p:extLst>
      <p:ext uri="{BB962C8B-B14F-4D97-AF65-F5344CB8AC3E}">
        <p14:creationId xmlns:p14="http://schemas.microsoft.com/office/powerpoint/2010/main" val="4136993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783960-A6E2-46A7-AFBE-645636156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7380"/>
          </a:xfrm>
        </p:spPr>
        <p:txBody>
          <a:bodyPr/>
          <a:lstStyle/>
          <a:p>
            <a:r>
              <a:rPr lang="hr-HR" dirty="0"/>
              <a:t>Nastavak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0B812A4-8929-4572-A0DB-A27987A46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443" y="1274282"/>
            <a:ext cx="8596668" cy="4160360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Stručno usavršavanje učitelja unutar Škole „Učitelji za učitelje”- tema: Digitalni alati u nastavi</a:t>
            </a:r>
          </a:p>
          <a:p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Sadržaj rada u radionici:</a:t>
            </a:r>
          </a:p>
          <a:p>
            <a:pPr marL="982663" lvl="0">
              <a:buFont typeface="Wingdings" panose="05000000000000000000" pitchFamily="2" charset="2"/>
              <a:buChar char="§"/>
            </a:pPr>
            <a:r>
              <a:rPr lang="hr-HR" dirty="0"/>
              <a:t>Prikaz mogućnosti alata kroz konkretne primjere iz pojedinog predmeta s uputama za izradu i korištenje u nastavi</a:t>
            </a:r>
          </a:p>
          <a:p>
            <a:pPr marL="982663" lvl="0">
              <a:buFont typeface="Wingdings" panose="05000000000000000000" pitchFamily="2" charset="2"/>
              <a:buChar char="§"/>
            </a:pPr>
            <a:r>
              <a:rPr lang="hr-HR" dirty="0"/>
              <a:t>Iskustvo korištenja alata u nastavi na daljinu</a:t>
            </a:r>
          </a:p>
          <a:p>
            <a:pPr marL="982663" lvl="0">
              <a:buFont typeface="Wingdings" panose="05000000000000000000" pitchFamily="2" charset="2"/>
              <a:buChar char="§"/>
            </a:pPr>
            <a:r>
              <a:rPr lang="hr-HR" dirty="0"/>
              <a:t>Samostalna izrada jednog primjera vježbe po izboru</a:t>
            </a:r>
          </a:p>
          <a:p>
            <a:pPr marL="982663" lvl="0">
              <a:buFont typeface="Wingdings" panose="05000000000000000000" pitchFamily="2" charset="2"/>
              <a:buChar char="§"/>
            </a:pPr>
            <a:endParaRPr lang="hr-HR" dirty="0"/>
          </a:p>
          <a:p>
            <a:pPr marL="361950" indent="-285750"/>
            <a:r>
              <a:rPr lang="hr-HR" dirty="0"/>
              <a:t>Način rada: rad u manjim skupinama (od 6 do </a:t>
            </a:r>
            <a:r>
              <a:rPr lang="hr-HR"/>
              <a:t>8 učitelja)</a:t>
            </a:r>
            <a:endParaRPr lang="hr-HR" dirty="0"/>
          </a:p>
          <a:p>
            <a:pPr marL="630238" indent="0">
              <a:buNone/>
            </a:pPr>
            <a:endParaRPr lang="hr-H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96938" indent="-266700">
              <a:buFont typeface="Wingdings" panose="05000000000000000000" pitchFamily="2" charset="2"/>
              <a:buChar char="§"/>
            </a:pPr>
            <a:endParaRPr lang="hr-H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716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FAB764-E42A-48EA-9DFE-AFCF7A312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8135"/>
          </a:xfrm>
        </p:spPr>
        <p:txBody>
          <a:bodyPr>
            <a:normAutofit fontScale="90000"/>
          </a:bodyPr>
          <a:lstStyle/>
          <a:p>
            <a:r>
              <a:rPr lang="hr-HR" dirty="0"/>
              <a:t>Upitnik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35859A-7CA8-4E84-8AF1-B23879897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7734"/>
            <a:ext cx="8596668" cy="5370491"/>
          </a:xfrm>
        </p:spPr>
        <p:txBody>
          <a:bodyPr>
            <a:normAutofit/>
          </a:bodyPr>
          <a:lstStyle/>
          <a:p>
            <a:endParaRPr lang="hr-HR" dirty="0"/>
          </a:p>
          <a:p>
            <a:r>
              <a:rPr lang="hr-HR" sz="2200" b="1" dirty="0">
                <a:latin typeface="Calibri" panose="020F0502020204030204" pitchFamily="34" charset="0"/>
                <a:cs typeface="Calibri" panose="020F0502020204030204" pitchFamily="34" charset="0"/>
              </a:rPr>
              <a:t>Svrha provođenja:</a:t>
            </a: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 planiranje informiranja/educiranja učitelja o mogućnostima korištenja pojedinih digitalnih alata u skladu s planiranim aktivnostima u Razvojnom planu Škole</a:t>
            </a:r>
          </a:p>
          <a:p>
            <a:pPr marL="901700"/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Zadatci: </a:t>
            </a:r>
          </a:p>
          <a:p>
            <a:pPr marL="901700">
              <a:buFont typeface="Wingdings" panose="05000000000000000000" pitchFamily="2" charset="2"/>
              <a:buChar char="§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ispitati zainteresiranost učitelja za sudjelovanje u demonstraciji digitalnih alata</a:t>
            </a:r>
          </a:p>
          <a:p>
            <a:pPr marL="901700">
              <a:buFont typeface="Wingdings" panose="05000000000000000000" pitchFamily="2" charset="2"/>
              <a:buChar char="§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Ispitati iskustva učitelja s korištenjem digitalnih alata (samostalna izrada materijala i korištenje gotovih materijala)</a:t>
            </a:r>
          </a:p>
          <a:p>
            <a:pPr marL="901700">
              <a:buFont typeface="Wingdings" panose="05000000000000000000" pitchFamily="2" charset="2"/>
              <a:buChar char="§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Dobiti uvid u broj učitelja koji su spremni podijeliti svoja iskustva uz demonstraciju digitalnih alata u razrednoj i predmetnoj nastavi</a:t>
            </a:r>
          </a:p>
          <a:p>
            <a:pPr marL="901700">
              <a:buFont typeface="Wingdings" panose="05000000000000000000" pitchFamily="2" charset="2"/>
              <a:buChar char="§"/>
            </a:pPr>
            <a:r>
              <a:rPr lang="hr-HR" sz="2200" dirty="0">
                <a:latin typeface="Calibri" panose="020F0502020204030204" pitchFamily="34" charset="0"/>
                <a:cs typeface="Calibri" panose="020F0502020204030204" pitchFamily="34" charset="0"/>
              </a:rPr>
              <a:t>Dobiti prijedloge vezano uz temu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200" dirty="0"/>
              <a:t>Broj učitelja koji je popunio upitnik: 22 učitelja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2293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68CFFBB1-F0B9-4AF7-9B78-58564185D0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01" y="342900"/>
            <a:ext cx="9312686" cy="6515100"/>
          </a:xfrm>
        </p:spPr>
      </p:pic>
      <p:sp>
        <p:nvSpPr>
          <p:cNvPr id="6" name="Naslov 1">
            <a:extLst>
              <a:ext uri="{FF2B5EF4-FFF2-40B4-BE49-F238E27FC236}">
                <a16:creationId xmlns:a16="http://schemas.microsoft.com/office/drawing/2014/main" id="{86C3A85A-00F3-4AE2-A779-9173B9DB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9808" y="342900"/>
            <a:ext cx="2374959" cy="588135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Rezultati</a:t>
            </a:r>
            <a:br>
              <a:rPr lang="hr-HR" b="1" dirty="0"/>
            </a:b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56118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865FED4A-81A3-4124-A9DB-81CAC86C5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60" y="0"/>
            <a:ext cx="8384146" cy="6761408"/>
          </a:xfrm>
          <a:prstGeom prst="rect">
            <a:avLst/>
          </a:prstGeom>
        </p:spPr>
      </p:pic>
      <p:sp>
        <p:nvSpPr>
          <p:cNvPr id="6" name="Naslov 1">
            <a:extLst>
              <a:ext uri="{FF2B5EF4-FFF2-40B4-BE49-F238E27FC236}">
                <a16:creationId xmlns:a16="http://schemas.microsoft.com/office/drawing/2014/main" id="{B86B7CA3-92B6-49DF-AD64-0717FA90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5712" y="909571"/>
            <a:ext cx="2374959" cy="588135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Rezultati</a:t>
            </a:r>
            <a:br>
              <a:rPr lang="hr-HR" b="1" dirty="0"/>
            </a:b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00713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52FE8F20-16BF-4FAE-BDAA-5ADB9A32AA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500"/>
          <a:stretch/>
        </p:blipFill>
        <p:spPr>
          <a:xfrm>
            <a:off x="539236" y="1354685"/>
            <a:ext cx="10185664" cy="4221867"/>
          </a:xfrm>
        </p:spPr>
      </p:pic>
      <p:sp>
        <p:nvSpPr>
          <p:cNvPr id="4" name="Naslov 1">
            <a:extLst>
              <a:ext uri="{FF2B5EF4-FFF2-40B4-BE49-F238E27FC236}">
                <a16:creationId xmlns:a16="http://schemas.microsoft.com/office/drawing/2014/main" id="{2A745611-0291-4B26-B128-D3E1BDF21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5712" y="909571"/>
            <a:ext cx="2374959" cy="588135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Rezultati</a:t>
            </a:r>
            <a:br>
              <a:rPr lang="hr-HR" b="1" dirty="0"/>
            </a:b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3903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52FE8F20-16BF-4FAE-BDAA-5ADB9A32AA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32"/>
          <a:stretch/>
        </p:blipFill>
        <p:spPr>
          <a:xfrm>
            <a:off x="526355" y="2086377"/>
            <a:ext cx="10261597" cy="3670479"/>
          </a:xfrm>
        </p:spPr>
      </p:pic>
      <p:sp>
        <p:nvSpPr>
          <p:cNvPr id="6" name="Naslov 1">
            <a:extLst>
              <a:ext uri="{FF2B5EF4-FFF2-40B4-BE49-F238E27FC236}">
                <a16:creationId xmlns:a16="http://schemas.microsoft.com/office/drawing/2014/main" id="{00406BCF-AFF6-4076-A211-E1CDE441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866" y="909571"/>
            <a:ext cx="2485621" cy="623015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Rezultati</a:t>
            </a:r>
            <a:br>
              <a:rPr lang="hr-HR" b="1" dirty="0"/>
            </a:b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65377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59FC63D2-F8C0-4A21-BEF1-A7876B3BCE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6" t="1640" r="14917" b="-1640"/>
          <a:stretch/>
        </p:blipFill>
        <p:spPr>
          <a:xfrm>
            <a:off x="659852" y="937581"/>
            <a:ext cx="9929874" cy="3969270"/>
          </a:xfrm>
        </p:spPr>
      </p:pic>
      <p:sp>
        <p:nvSpPr>
          <p:cNvPr id="6" name="Naslov 1">
            <a:extLst>
              <a:ext uri="{FF2B5EF4-FFF2-40B4-BE49-F238E27FC236}">
                <a16:creationId xmlns:a16="http://schemas.microsoft.com/office/drawing/2014/main" id="{D00793B7-BDE4-4B44-B132-98D238BF3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9139" y="394416"/>
            <a:ext cx="2485621" cy="623015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Rezultati</a:t>
            </a:r>
            <a:br>
              <a:rPr lang="hr-HR" b="1" dirty="0"/>
            </a:br>
            <a:endParaRPr lang="hr-HR" b="1" dirty="0"/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CD8A2B32-E705-43A2-8F1B-AC81C76B866C}"/>
              </a:ext>
            </a:extLst>
          </p:cNvPr>
          <p:cNvSpPr txBox="1"/>
          <p:nvPr/>
        </p:nvSpPr>
        <p:spPr>
          <a:xfrm>
            <a:off x="824248" y="5151549"/>
            <a:ext cx="5370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Značajno veći broj učitelja ima potrebu koristiti alate u svrhu obrade.</a:t>
            </a:r>
          </a:p>
        </p:txBody>
      </p:sp>
    </p:spTree>
    <p:extLst>
      <p:ext uri="{BB962C8B-B14F-4D97-AF65-F5344CB8AC3E}">
        <p14:creationId xmlns:p14="http://schemas.microsoft.com/office/powerpoint/2010/main" val="4282675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5F80D1-D656-40B5-A637-DBD3B090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259"/>
          </a:xfrm>
        </p:spPr>
        <p:txBody>
          <a:bodyPr/>
          <a:lstStyle/>
          <a:p>
            <a:r>
              <a:rPr lang="hr-HR" dirty="0"/>
              <a:t>7. Preporuke alata za razrednu nastavu: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E614F7-FB10-4D97-8CAF-E3AA435FB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1"/>
            <a:ext cx="3121934" cy="38507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err="1"/>
              <a:t>Wordwall</a:t>
            </a:r>
            <a:endParaRPr lang="hr-HR" dirty="0"/>
          </a:p>
          <a:p>
            <a:r>
              <a:rPr lang="hr-HR" dirty="0" err="1"/>
              <a:t>LearningsApps</a:t>
            </a:r>
            <a:endParaRPr lang="hr-HR" dirty="0"/>
          </a:p>
          <a:p>
            <a:r>
              <a:rPr lang="hr-HR" dirty="0" err="1"/>
              <a:t>BookWidgets</a:t>
            </a:r>
            <a:endParaRPr lang="hr-HR" dirty="0"/>
          </a:p>
          <a:p>
            <a:r>
              <a:rPr lang="hr-HR" dirty="0" err="1"/>
              <a:t>Wizer</a:t>
            </a:r>
            <a:endParaRPr lang="hr-HR" dirty="0"/>
          </a:p>
          <a:p>
            <a:r>
              <a:rPr lang="hr-HR" dirty="0" err="1"/>
              <a:t>Kahoot</a:t>
            </a:r>
            <a:r>
              <a:rPr lang="hr-HR" dirty="0"/>
              <a:t>, </a:t>
            </a:r>
          </a:p>
          <a:p>
            <a:r>
              <a:rPr lang="hr-HR" dirty="0" err="1"/>
              <a:t>Forms</a:t>
            </a:r>
            <a:r>
              <a:rPr lang="hr-HR" dirty="0"/>
              <a:t>, </a:t>
            </a:r>
          </a:p>
          <a:p>
            <a:r>
              <a:rPr lang="hr-HR" dirty="0" err="1"/>
              <a:t>Geogebra</a:t>
            </a:r>
            <a:r>
              <a:rPr lang="hr-HR" dirty="0"/>
              <a:t>, </a:t>
            </a:r>
          </a:p>
          <a:p>
            <a:r>
              <a:rPr lang="hr-HR" dirty="0" err="1"/>
              <a:t>Glogster</a:t>
            </a:r>
            <a:endParaRPr lang="hr-HR" dirty="0"/>
          </a:p>
          <a:p>
            <a:r>
              <a:rPr lang="hr-HR" dirty="0" err="1"/>
              <a:t>Baamboozle</a:t>
            </a:r>
            <a:endParaRPr lang="hr-HR" dirty="0"/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6CF739F2-64F4-4A4C-BF18-1CB06D09A167}"/>
              </a:ext>
            </a:extLst>
          </p:cNvPr>
          <p:cNvSpPr txBox="1">
            <a:spLocks/>
          </p:cNvSpPr>
          <p:nvPr/>
        </p:nvSpPr>
        <p:spPr>
          <a:xfrm>
            <a:off x="5066885" y="1828801"/>
            <a:ext cx="3121934" cy="38507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ClassDojo </a:t>
            </a:r>
            <a:endParaRPr lang="hr-HR" dirty="0"/>
          </a:p>
          <a:p>
            <a:r>
              <a:rPr lang="en-US" dirty="0"/>
              <a:t>Book creator </a:t>
            </a:r>
            <a:endParaRPr lang="hr-HR" dirty="0"/>
          </a:p>
          <a:p>
            <a:r>
              <a:rPr lang="en-US" dirty="0"/>
              <a:t>Story jumper </a:t>
            </a:r>
            <a:endParaRPr lang="hr-HR" dirty="0"/>
          </a:p>
          <a:p>
            <a:r>
              <a:rPr lang="en-US" dirty="0" err="1"/>
              <a:t>Powtoon</a:t>
            </a:r>
            <a:r>
              <a:rPr lang="en-US" dirty="0"/>
              <a:t> </a:t>
            </a:r>
            <a:endParaRPr lang="hr-HR" dirty="0"/>
          </a:p>
          <a:p>
            <a:r>
              <a:rPr lang="en-US" dirty="0" err="1"/>
              <a:t>Thinklink</a:t>
            </a:r>
            <a:endParaRPr lang="hr-HR" dirty="0"/>
          </a:p>
          <a:p>
            <a:r>
              <a:rPr lang="hr-HR" dirty="0" err="1"/>
              <a:t>Animoto</a:t>
            </a:r>
            <a:endParaRPr lang="hr-HR" dirty="0"/>
          </a:p>
          <a:p>
            <a:r>
              <a:rPr lang="hr-HR" dirty="0" err="1"/>
              <a:t>Padlet</a:t>
            </a:r>
            <a:r>
              <a:rPr lang="hr-HR" dirty="0"/>
              <a:t> </a:t>
            </a:r>
          </a:p>
          <a:p>
            <a:r>
              <a:rPr lang="hr-HR" dirty="0" err="1"/>
              <a:t>Linoit</a:t>
            </a:r>
            <a:endParaRPr lang="hr-HR" dirty="0"/>
          </a:p>
          <a:p>
            <a:r>
              <a:rPr lang="hr-HR" dirty="0"/>
              <a:t>Pic pac</a:t>
            </a:r>
          </a:p>
        </p:txBody>
      </p:sp>
    </p:spTree>
    <p:extLst>
      <p:ext uri="{BB962C8B-B14F-4D97-AF65-F5344CB8AC3E}">
        <p14:creationId xmlns:p14="http://schemas.microsoft.com/office/powerpoint/2010/main" val="2025106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56C4D0-C9DB-4054-908E-9D6E6C0B1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189319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Demonstrirat ću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(predstaviti alat; mogućnosti alata, mogućnosti primjene, iskustvo u primjeni...) digitalni alat/alate koje sam koristilo/koristila u školi/nastavi na daljinu: (navesti naziv alata)</a:t>
            </a:r>
          </a:p>
          <a:p>
            <a:pPr marL="1081088"/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16 učiteljica</a:t>
            </a:r>
          </a:p>
        </p:txBody>
      </p:sp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id="{4ABD9592-BDC2-4AFC-9950-F1B2062EEA44}"/>
              </a:ext>
            </a:extLst>
          </p:cNvPr>
          <p:cNvSpPr txBox="1">
            <a:spLocks/>
          </p:cNvSpPr>
          <p:nvPr/>
        </p:nvSpPr>
        <p:spPr>
          <a:xfrm>
            <a:off x="677334" y="3638283"/>
            <a:ext cx="8596668" cy="18931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9. </a:t>
            </a: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Prijedlozi:</a:t>
            </a:r>
          </a:p>
          <a:p>
            <a:pPr>
              <a:buFontTx/>
              <a:buChar char="-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Nastavnici bi trebali imati edukaciju u Školi da mogu koristiti digitalne alate u nastavi.</a:t>
            </a:r>
          </a:p>
          <a:p>
            <a:pPr>
              <a:buFontTx/>
              <a:buChar char="-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Razmjena iskustava s onima koje to stvarno zanima.</a:t>
            </a:r>
            <a:endParaRPr lang="hr-H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62499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</TotalTime>
  <Words>316</Words>
  <Application>Microsoft Office PowerPoint</Application>
  <PresentationFormat>Široki zaslon</PresentationFormat>
  <Paragraphs>70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Faseta</vt:lpstr>
      <vt:lpstr>Rezultati upitnika o korištenju digitalnih alata u nastavi</vt:lpstr>
      <vt:lpstr>Upitnik</vt:lpstr>
      <vt:lpstr>Rezultati </vt:lpstr>
      <vt:lpstr>Rezultati </vt:lpstr>
      <vt:lpstr>Rezultati </vt:lpstr>
      <vt:lpstr>Rezultati </vt:lpstr>
      <vt:lpstr>Rezultati </vt:lpstr>
      <vt:lpstr>7. Preporuke alata za razrednu nastavu:</vt:lpstr>
      <vt:lpstr>PowerPoint prezentacija</vt:lpstr>
      <vt:lpstr>7. Digitalni alati – demonstracija:</vt:lpstr>
      <vt:lpstr>Nastavak rada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Rezultati upitnika o korištenju digitalnih alata</dc:title>
  <dc:creator>Pedagog</dc:creator>
  <cp:lastModifiedBy>Pedagog</cp:lastModifiedBy>
  <cp:revision>10</cp:revision>
  <dcterms:created xsi:type="dcterms:W3CDTF">2020-10-05T06:36:05Z</dcterms:created>
  <dcterms:modified xsi:type="dcterms:W3CDTF">2020-11-20T15:57:45Z</dcterms:modified>
</cp:coreProperties>
</file>