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3" r:id="rId2"/>
    <p:sldId id="258" r:id="rId3"/>
    <p:sldId id="262" r:id="rId4"/>
    <p:sldId id="264" r:id="rId5"/>
    <p:sldId id="265" r:id="rId6"/>
    <p:sldId id="259" r:id="rId7"/>
    <p:sldId id="260" r:id="rId8"/>
    <p:sldId id="266" r:id="rId9"/>
    <p:sldId id="261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D03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C3E55-6EF1-4FF1-969D-6EB283D2DCA3}" type="datetimeFigureOut">
              <a:rPr lang="sr-Latn-CS" smtClean="0"/>
              <a:pPr/>
              <a:t>13.2.2021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4B44E-2DBD-4E62-9F67-276040C5974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Koristite</a:t>
            </a:r>
            <a:r>
              <a:rPr lang="hr-HR" baseline="0" dirty="0" smtClean="0"/>
              <a:t> li ovaj kanal? Koriste li ga vaši prijatelji, obitelj? U koju svrhu?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4B44E-2DBD-4E62-9F67-276040C5974A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Klikom</a:t>
            </a:r>
            <a:r>
              <a:rPr lang="hr-HR" baseline="0" dirty="0" smtClean="0"/>
              <a:t> na sliku otvara se video.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4B44E-2DBD-4E62-9F67-276040C5974A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/>
              <a:t>Klikom</a:t>
            </a:r>
            <a:r>
              <a:rPr lang="hr-HR" baseline="0" dirty="0" smtClean="0"/>
              <a:t> na sliku otvara se video.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4B44E-2DBD-4E62-9F67-276040C5974A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/>
              <a:t>Klikom</a:t>
            </a:r>
            <a:r>
              <a:rPr lang="hr-HR" baseline="0" dirty="0" smtClean="0"/>
              <a:t> na sliku otvara se video.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4B44E-2DBD-4E62-9F67-276040C5974A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/>
              <a:t>Klikom</a:t>
            </a:r>
            <a:r>
              <a:rPr lang="hr-HR" baseline="0" dirty="0" smtClean="0"/>
              <a:t> na sliku otvara se video.</a:t>
            </a:r>
            <a:endParaRPr lang="hr-HR" dirty="0" smtClean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4B44E-2DBD-4E62-9F67-276040C5974A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Klikom na žabu otvara se video!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4B44E-2DBD-4E62-9F67-276040C5974A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s dijagonalno zaobljenim kuto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F711533-C523-48D4-B92A-93734B2A4EC2}" type="datetimeFigureOut">
              <a:rPr lang="sr-Latn-CS" smtClean="0"/>
              <a:pPr/>
              <a:t>13.2.2021</a:t>
            </a:fld>
            <a:endParaRPr lang="hr-HR"/>
          </a:p>
        </p:txBody>
      </p:sp>
      <p:sp>
        <p:nvSpPr>
          <p:cNvPr id="11" name="Rezervirano mjesto broja slajda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4BAF6B1-107D-493F-867C-72C7B07C52C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Rezervirano mjesto podnožja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711533-C523-48D4-B92A-93734B2A4EC2}" type="datetimeFigureOut">
              <a:rPr lang="sr-Latn-CS" smtClean="0"/>
              <a:pPr/>
              <a:t>13.2.2021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BAF6B1-107D-493F-867C-72C7B07C52C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711533-C523-48D4-B92A-93734B2A4EC2}" type="datetimeFigureOut">
              <a:rPr lang="sr-Latn-CS" smtClean="0"/>
              <a:pPr/>
              <a:t>13.2.2021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BAF6B1-107D-493F-867C-72C7B07C52C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711533-C523-48D4-B92A-93734B2A4EC2}" type="datetimeFigureOut">
              <a:rPr lang="sr-Latn-CS" smtClean="0"/>
              <a:pPr/>
              <a:t>13.2.2021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BAF6B1-107D-493F-867C-72C7B07C52C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F711533-C523-48D4-B92A-93734B2A4EC2}" type="datetimeFigureOut">
              <a:rPr lang="sr-Latn-CS" smtClean="0"/>
              <a:pPr/>
              <a:t>13.2.2021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4BAF6B1-107D-493F-867C-72C7B07C52C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711533-C523-48D4-B92A-93734B2A4EC2}" type="datetimeFigureOut">
              <a:rPr lang="sr-Latn-CS" smtClean="0"/>
              <a:pPr/>
              <a:t>13.2.2021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4BAF6B1-107D-493F-867C-72C7B07C52C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711533-C523-48D4-B92A-93734B2A4EC2}" type="datetimeFigureOut">
              <a:rPr lang="sr-Latn-CS" smtClean="0"/>
              <a:pPr/>
              <a:t>13.2.2021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4BAF6B1-107D-493F-867C-72C7B07C52C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711533-C523-48D4-B92A-93734B2A4EC2}" type="datetimeFigureOut">
              <a:rPr lang="sr-Latn-CS" smtClean="0"/>
              <a:pPr/>
              <a:t>13.2.2021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BAF6B1-107D-493F-867C-72C7B07C52C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711533-C523-48D4-B92A-93734B2A4EC2}" type="datetimeFigureOut">
              <a:rPr lang="sr-Latn-CS" smtClean="0"/>
              <a:pPr/>
              <a:t>13.2.2021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4BAF6B1-107D-493F-867C-72C7B07C52C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9" name="Rezervirano mjesto datum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F711533-C523-48D4-B92A-93734B2A4EC2}" type="datetimeFigureOut">
              <a:rPr lang="sr-Latn-CS" smtClean="0"/>
              <a:pPr/>
              <a:t>13.2.2021</a:t>
            </a:fld>
            <a:endParaRPr lang="hr-HR"/>
          </a:p>
        </p:txBody>
      </p:sp>
      <p:sp>
        <p:nvSpPr>
          <p:cNvPr id="10" name="Rezervirano mjesto broja slajda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4BAF6B1-107D-493F-867C-72C7B07C52C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Rezervirano mjesto podnožja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3" name="Rezervirano mjesto slike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hr-H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Pritisnite ikonu za dodavanje slike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zervirano mjesto datum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F711533-C523-48D4-B92A-93734B2A4EC2}" type="datetimeFigureOut">
              <a:rPr lang="sr-Latn-CS" smtClean="0"/>
              <a:pPr/>
              <a:t>13.2.2021</a:t>
            </a:fld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4BAF6B1-107D-493F-867C-72C7B07C52C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s dijagonalno zaobljenim kuto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F711533-C523-48D4-B92A-93734B2A4EC2}" type="datetimeFigureOut">
              <a:rPr lang="sr-Latn-CS" smtClean="0"/>
              <a:pPr/>
              <a:t>13.2.2021</a:t>
            </a:fld>
            <a:endParaRPr lang="hr-HR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4BAF6B1-107D-493F-867C-72C7B07C52CD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eg"/><Relationship Id="rId7" Type="http://schemas.openxmlformats.org/officeDocument/2006/relationships/image" Target="../media/image6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2dxXuIhKt3c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WVppdfYOx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jPnqLqvqq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rUUQz42Hn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7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s://www.youtube.com/watch?v=kBrf-cy4WD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ZdO2e8K29o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s://www.youtube.com/watch?v=MPaimihMvXw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hyperlink" Target="https://www.youtube.com/watch?v=2dxXuIhKt3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 descr="Mice Corner Bookmarks! - YouTube - Mozilla Firefox 3.2.2018. 160954.jpg"/>
          <p:cNvPicPr>
            <a:picLocks noChangeAspect="1"/>
          </p:cNvPicPr>
          <p:nvPr/>
        </p:nvPicPr>
        <p:blipFill>
          <a:blip r:embed="rId2"/>
          <a:srcRect t="16831" r="9415"/>
          <a:stretch>
            <a:fillRect/>
          </a:stretch>
        </p:blipFill>
        <p:spPr>
          <a:xfrm>
            <a:off x="1500166" y="3071810"/>
            <a:ext cx="3161548" cy="2000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2" descr="Image result for origami dog easy"/>
          <p:cNvPicPr>
            <a:picLocks noChangeAspect="1" noChangeArrowheads="1"/>
          </p:cNvPicPr>
          <p:nvPr/>
        </p:nvPicPr>
        <p:blipFill>
          <a:blip r:embed="rId3"/>
          <a:srcRect t="13287" r="62624" b="12893"/>
          <a:stretch>
            <a:fillRect/>
          </a:stretch>
        </p:blipFill>
        <p:spPr bwMode="auto">
          <a:xfrm>
            <a:off x="642910" y="1643050"/>
            <a:ext cx="1857388" cy="20637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67932"/>
          </a:xfrm>
          <a:solidFill>
            <a:srgbClr val="FFD03B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hr-HR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Kako kreativno koristiti internet</a:t>
            </a:r>
            <a:endParaRPr lang="hr-HR" dirty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9" name="Picture 2" descr="Related image"/>
          <p:cNvPicPr>
            <a:picLocks noChangeAspect="1" noChangeArrowheads="1"/>
          </p:cNvPicPr>
          <p:nvPr/>
        </p:nvPicPr>
        <p:blipFill>
          <a:blip r:embed="rId4"/>
          <a:srcRect r="41029"/>
          <a:stretch>
            <a:fillRect/>
          </a:stretch>
        </p:blipFill>
        <p:spPr bwMode="auto">
          <a:xfrm>
            <a:off x="6000760" y="2357430"/>
            <a:ext cx="2214578" cy="21126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4" descr="Related imag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4286256"/>
            <a:ext cx="1714512" cy="21124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Picture 2" descr="Image result for origami frog easy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00760" y="4714884"/>
            <a:ext cx="2000264" cy="16997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2" descr="Image result for tie origami"/>
          <p:cNvPicPr>
            <a:picLocks noChangeAspect="1" noChangeArrowheads="1"/>
          </p:cNvPicPr>
          <p:nvPr/>
        </p:nvPicPr>
        <p:blipFill>
          <a:blip r:embed="rId8"/>
          <a:srcRect l="28126" r="28124"/>
          <a:stretch>
            <a:fillRect/>
          </a:stretch>
        </p:blipFill>
        <p:spPr bwMode="auto">
          <a:xfrm>
            <a:off x="5000628" y="1571612"/>
            <a:ext cx="1166815" cy="20002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Slika 11" descr="How to make a paper Tulip Flower with Stem and Leaf. - YouTube - Mozilla Firefox 3.2.2018. 170705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071934" y="4929198"/>
            <a:ext cx="1357322" cy="15321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 descr="Image result for youtu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148" name="AutoShape 4" descr="Image result for youtube"/>
          <p:cNvSpPr>
            <a:spLocks noChangeAspect="1" noChangeArrowheads="1"/>
          </p:cNvSpPr>
          <p:nvPr/>
        </p:nvSpPr>
        <p:spPr bwMode="auto">
          <a:xfrm>
            <a:off x="155575" y="-1462088"/>
            <a:ext cx="7315200" cy="3048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7" name="Slika 6" descr="YouTube_logo_2015.svg-57ebbd433df78c690fc6ffa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1643050"/>
            <a:ext cx="73152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Origami for Kids - Origami Dog Tutorial (Very Easy) - YouTube - Mozilla Firefox 3.2.2018. 153252.jp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1000108"/>
            <a:ext cx="8417361" cy="48794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1746" name="Picture 2" descr="Image result for origami dog easy"/>
          <p:cNvPicPr>
            <a:picLocks noChangeAspect="1" noChangeArrowheads="1"/>
          </p:cNvPicPr>
          <p:nvPr/>
        </p:nvPicPr>
        <p:blipFill>
          <a:blip r:embed="rId5"/>
          <a:srcRect t="13287" r="62624" b="12893"/>
          <a:stretch>
            <a:fillRect/>
          </a:stretch>
        </p:blipFill>
        <p:spPr bwMode="auto">
          <a:xfrm>
            <a:off x="6858016" y="500042"/>
            <a:ext cx="1857388" cy="20637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2" descr="Image result for origami dog easy"/>
          <p:cNvPicPr>
            <a:picLocks noChangeAspect="1" noChangeArrowheads="1"/>
          </p:cNvPicPr>
          <p:nvPr/>
        </p:nvPicPr>
        <p:blipFill>
          <a:blip r:embed="rId5"/>
          <a:srcRect t="13287" r="62624" b="12893"/>
          <a:stretch>
            <a:fillRect/>
          </a:stretch>
        </p:blipFill>
        <p:spPr bwMode="auto">
          <a:xfrm>
            <a:off x="500034" y="4500570"/>
            <a:ext cx="1857388" cy="20637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kstniOkvir 6"/>
          <p:cNvSpPr txBox="1"/>
          <p:nvPr/>
        </p:nvSpPr>
        <p:spPr>
          <a:xfrm rot="20196202">
            <a:off x="853385" y="1308367"/>
            <a:ext cx="2071702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4400" b="1" dirty="0" smtClean="0">
                <a:solidFill>
                  <a:srgbClr val="FF0000"/>
                </a:solidFill>
                <a:latin typeface="Comic Sans MS" pitchFamily="66" charset="0"/>
              </a:rPr>
              <a:t>PAS</a:t>
            </a:r>
            <a:endParaRPr lang="hr-HR" sz="4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 descr="Mice Corner Bookmarks! - YouTube - Mozilla Firefox 3.2.2018. 153718.jp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1142984"/>
            <a:ext cx="7858994" cy="4776795"/>
          </a:xfrm>
          <a:prstGeom prst="rect">
            <a:avLst/>
          </a:prstGeom>
        </p:spPr>
      </p:pic>
      <p:pic>
        <p:nvPicPr>
          <p:cNvPr id="4" name="Slika 3" descr="Mice Corner Bookmarks! - YouTube - Mozilla Firefox 3.2.2018. 153649.jpg"/>
          <p:cNvPicPr>
            <a:picLocks noChangeAspect="1"/>
          </p:cNvPicPr>
          <p:nvPr/>
        </p:nvPicPr>
        <p:blipFill>
          <a:blip r:embed="rId5"/>
          <a:srcRect l="24398" t="22590" r="16867" b="9639"/>
          <a:stretch>
            <a:fillRect/>
          </a:stretch>
        </p:blipFill>
        <p:spPr>
          <a:xfrm>
            <a:off x="428596" y="4500570"/>
            <a:ext cx="2786082" cy="19288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Slika 4" descr="Mice Corner Bookmarks! - YouTube - Mozilla Firefox 3.2.2018. 160954.jpg"/>
          <p:cNvPicPr>
            <a:picLocks noChangeAspect="1"/>
          </p:cNvPicPr>
          <p:nvPr/>
        </p:nvPicPr>
        <p:blipFill>
          <a:blip r:embed="rId6"/>
          <a:srcRect t="16831" r="9415"/>
          <a:stretch>
            <a:fillRect/>
          </a:stretch>
        </p:blipFill>
        <p:spPr>
          <a:xfrm>
            <a:off x="5643570" y="500042"/>
            <a:ext cx="3161548" cy="20002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kstniOkvir 6"/>
          <p:cNvSpPr txBox="1"/>
          <p:nvPr/>
        </p:nvSpPr>
        <p:spPr>
          <a:xfrm rot="21065418">
            <a:off x="499999" y="555089"/>
            <a:ext cx="3571900" cy="1200329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3600" b="1" dirty="0" smtClean="0">
                <a:solidFill>
                  <a:srgbClr val="002060"/>
                </a:solidFill>
                <a:latin typeface="Comic Sans MS" pitchFamily="66" charset="0"/>
              </a:rPr>
              <a:t>OZNAKA ZA STRANICU</a:t>
            </a:r>
            <a:endParaRPr lang="hr-HR" sz="36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 descr="Origami Paper Tie Tutorial - Origami Kawaii〔#006〕 - YouTube - Mozilla Firefox 3.2.2018. 162106.jp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857232"/>
            <a:ext cx="8009203" cy="47179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3794" name="Picture 2" descr="Image result for tie origami"/>
          <p:cNvPicPr>
            <a:picLocks noChangeAspect="1" noChangeArrowheads="1"/>
          </p:cNvPicPr>
          <p:nvPr/>
        </p:nvPicPr>
        <p:blipFill>
          <a:blip r:embed="rId5"/>
          <a:srcRect l="28126" r="28124"/>
          <a:stretch>
            <a:fillRect/>
          </a:stretch>
        </p:blipFill>
        <p:spPr bwMode="auto">
          <a:xfrm>
            <a:off x="857224" y="4000504"/>
            <a:ext cx="1458522" cy="2500307"/>
          </a:xfrm>
          <a:prstGeom prst="rect">
            <a:avLst/>
          </a:prstGeom>
          <a:noFill/>
        </p:spPr>
      </p:pic>
      <p:sp>
        <p:nvSpPr>
          <p:cNvPr id="8" name="TekstniOkvir 7"/>
          <p:cNvSpPr txBox="1"/>
          <p:nvPr/>
        </p:nvSpPr>
        <p:spPr>
          <a:xfrm rot="20449451">
            <a:off x="507090" y="1354491"/>
            <a:ext cx="3571900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3600" b="1" dirty="0" smtClean="0">
                <a:solidFill>
                  <a:srgbClr val="002060"/>
                </a:solidFill>
                <a:latin typeface="Comic Sans MS" pitchFamily="66" charset="0"/>
              </a:rPr>
              <a:t>KRAVATA</a:t>
            </a:r>
            <a:endParaRPr lang="hr-HR" sz="36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9" name="Picture 2" descr="Related image"/>
          <p:cNvPicPr>
            <a:picLocks noChangeAspect="1" noChangeArrowheads="1"/>
          </p:cNvPicPr>
          <p:nvPr/>
        </p:nvPicPr>
        <p:blipFill>
          <a:blip r:embed="rId6" cstate="print"/>
          <a:srcRect r="41029"/>
          <a:stretch>
            <a:fillRect/>
          </a:stretch>
        </p:blipFill>
        <p:spPr bwMode="auto">
          <a:xfrm>
            <a:off x="6643702" y="1071546"/>
            <a:ext cx="1785950" cy="17037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How to make a Paper shirt and tie (easy origami) - YouTube - Mozilla Firefox 3.2.2018. 163904.jp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285860"/>
            <a:ext cx="7976217" cy="4623713"/>
          </a:xfrm>
          <a:prstGeom prst="rect">
            <a:avLst/>
          </a:prstGeom>
        </p:spPr>
      </p:pic>
      <p:pic>
        <p:nvPicPr>
          <p:cNvPr id="16388" name="Picture 4" descr="Image result for tie origami"/>
          <p:cNvPicPr>
            <a:picLocks noChangeAspect="1" noChangeArrowheads="1"/>
          </p:cNvPicPr>
          <p:nvPr/>
        </p:nvPicPr>
        <p:blipFill>
          <a:blip r:embed="rId4"/>
          <a:srcRect l="15854" t="7316" r="19512" b="8537"/>
          <a:stretch>
            <a:fillRect/>
          </a:stretch>
        </p:blipFill>
        <p:spPr bwMode="auto">
          <a:xfrm>
            <a:off x="5715008" y="357166"/>
            <a:ext cx="3071834" cy="26661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kstniOkvir 6"/>
          <p:cNvSpPr txBox="1"/>
          <p:nvPr/>
        </p:nvSpPr>
        <p:spPr>
          <a:xfrm rot="20449451">
            <a:off x="507091" y="1211614"/>
            <a:ext cx="3571900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3600" b="1" dirty="0" smtClean="0">
                <a:solidFill>
                  <a:srgbClr val="002060"/>
                </a:solidFill>
                <a:latin typeface="Comic Sans MS" pitchFamily="66" charset="0"/>
              </a:rPr>
              <a:t>KOŠULJA</a:t>
            </a:r>
            <a:endParaRPr lang="hr-HR" sz="36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16390" name="Picture 6" descr="Image result for tie origami"/>
          <p:cNvPicPr>
            <a:picLocks noChangeAspect="1" noChangeArrowheads="1"/>
          </p:cNvPicPr>
          <p:nvPr/>
        </p:nvPicPr>
        <p:blipFill>
          <a:blip r:embed="rId5"/>
          <a:srcRect l="9598" t="10335" r="9506" b="11417"/>
          <a:stretch>
            <a:fillRect/>
          </a:stretch>
        </p:blipFill>
        <p:spPr bwMode="auto">
          <a:xfrm>
            <a:off x="428596" y="4357694"/>
            <a:ext cx="2428892" cy="21818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How To Make an Easy Origami Butterfly (in 3 MINUTES!) - YouTube - Mozilla Firefox 3.2.2018. 154854.jp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10" y="1214422"/>
            <a:ext cx="8048660" cy="4829196"/>
          </a:xfrm>
          <a:prstGeom prst="rect">
            <a:avLst/>
          </a:prstGeom>
        </p:spPr>
      </p:pic>
      <p:pic>
        <p:nvPicPr>
          <p:cNvPr id="6" name="Slika 5" descr="How To Make an Easy Origami Butterfly (in 3 MINUTES!) - YouTube - Mozilla Firefox 3.2.2018. 154834.jpg"/>
          <p:cNvPicPr>
            <a:picLocks noChangeAspect="1"/>
          </p:cNvPicPr>
          <p:nvPr/>
        </p:nvPicPr>
        <p:blipFill>
          <a:blip r:embed="rId5"/>
          <a:srcRect l="13261" t="13158" r="4522" b="7894"/>
          <a:stretch>
            <a:fillRect/>
          </a:stretch>
        </p:blipFill>
        <p:spPr>
          <a:xfrm>
            <a:off x="357158" y="4643446"/>
            <a:ext cx="3321867" cy="19288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9700" name="Picture 4" descr="Related ima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6578" y="428604"/>
            <a:ext cx="1928826" cy="23765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kstniOkvir 7"/>
          <p:cNvSpPr txBox="1"/>
          <p:nvPr/>
        </p:nvSpPr>
        <p:spPr>
          <a:xfrm rot="20449451">
            <a:off x="563417" y="1373579"/>
            <a:ext cx="3571900" cy="646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3600" b="1" dirty="0" smtClean="0">
                <a:solidFill>
                  <a:schemeClr val="tx1"/>
                </a:solidFill>
                <a:latin typeface="Comic Sans MS" pitchFamily="66" charset="0"/>
              </a:rPr>
              <a:t>LEPTIRI</a:t>
            </a:r>
            <a:endParaRPr lang="hr-HR" sz="3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 descr="How to make a paper Tulip Flower with Stem and Leaf. - YouTube - Mozilla Firefox 3.2.2018. 170629.jp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1500174"/>
            <a:ext cx="8122234" cy="44291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Slika 4" descr="How to make a paper Tulip Flower with Stem and Leaf. - YouTube - Mozilla Firefox 3.2.2018. 17070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2" y="785794"/>
            <a:ext cx="1904989" cy="21502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kstniOkvir 6"/>
          <p:cNvSpPr txBox="1"/>
          <p:nvPr/>
        </p:nvSpPr>
        <p:spPr>
          <a:xfrm rot="21099246">
            <a:off x="3318578" y="1541340"/>
            <a:ext cx="3571900" cy="707886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4000" b="1" dirty="0" smtClean="0">
                <a:solidFill>
                  <a:schemeClr val="tx1"/>
                </a:solidFill>
                <a:latin typeface="Comic Sans MS" pitchFamily="66" charset="0"/>
              </a:rPr>
              <a:t>TULIPAN</a:t>
            </a:r>
            <a:endParaRPr lang="hr-HR" sz="4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0962" name="Picture 2" descr="Image result for tulip origami easy"/>
          <p:cNvPicPr>
            <a:picLocks noChangeAspect="1" noChangeArrowheads="1"/>
          </p:cNvPicPr>
          <p:nvPr/>
        </p:nvPicPr>
        <p:blipFill>
          <a:blip r:embed="rId5"/>
          <a:srcRect l="14120" r="12790"/>
          <a:stretch>
            <a:fillRect/>
          </a:stretch>
        </p:blipFill>
        <p:spPr bwMode="auto">
          <a:xfrm>
            <a:off x="6000760" y="4286256"/>
            <a:ext cx="2786082" cy="21444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Image result for origami frog eas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619091"/>
            <a:ext cx="7286676" cy="40244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0722" name="Picture 2" descr="Image result for origami frog easy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26" y="3786190"/>
            <a:ext cx="2928958" cy="24889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kstniOkvir 6"/>
          <p:cNvSpPr txBox="1"/>
          <p:nvPr/>
        </p:nvSpPr>
        <p:spPr>
          <a:xfrm rot="20449451">
            <a:off x="527173" y="1269357"/>
            <a:ext cx="3571900" cy="646331"/>
          </a:xfrm>
          <a:prstGeom prst="rect">
            <a:avLst/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3600" b="1" dirty="0" smtClean="0">
                <a:solidFill>
                  <a:schemeClr val="tx1"/>
                </a:solidFill>
                <a:latin typeface="Comic Sans MS" pitchFamily="66" charset="0"/>
              </a:rPr>
              <a:t>SKOČIŽABA</a:t>
            </a:r>
            <a:endParaRPr lang="hr-HR" sz="3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 iskusne!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vn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ivnic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vnic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111</TotalTime>
  <Words>74</Words>
  <Application>Microsoft Office PowerPoint</Application>
  <PresentationFormat>Prikaz na zaslonu (4:3)</PresentationFormat>
  <Paragraphs>21</Paragraphs>
  <Slides>9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Livnica</vt:lpstr>
      <vt:lpstr>Kako kreativno koristiti internet</vt:lpstr>
      <vt:lpstr>Slajd 2</vt:lpstr>
      <vt:lpstr>Slajd 3</vt:lpstr>
      <vt:lpstr>Slajd 4</vt:lpstr>
      <vt:lpstr>Slajd 5</vt:lpstr>
      <vt:lpstr>Slajd 6</vt:lpstr>
      <vt:lpstr>Slajd 7</vt:lpstr>
      <vt:lpstr>Slajd 8</vt:lpstr>
      <vt:lpstr>Za iskusne!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Kako kreativno koristiti internet</dc:title>
  <dc:creator>Agnes</dc:creator>
  <cp:lastModifiedBy>Agnes</cp:lastModifiedBy>
  <cp:revision>12</cp:revision>
  <dcterms:created xsi:type="dcterms:W3CDTF">2018-02-03T14:23:11Z</dcterms:created>
  <dcterms:modified xsi:type="dcterms:W3CDTF">2021-02-13T17:43:15Z</dcterms:modified>
</cp:coreProperties>
</file>