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3754A-1E98-4C1B-95CB-04EDC2B1B86F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33A6A-0A37-47D9-8275-B423E22793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8242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33A6A-0A37-47D9-8275-B423E22793A5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2461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48F698-4367-46A4-97FF-68243AA053D1}" type="datetimeFigureOut">
              <a:rPr lang="hr-HR" smtClean="0"/>
              <a:pPr/>
              <a:t>22.6.2020.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9E9AA8-C11E-47EE-AC7D-335B8BCD6D8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58200" cy="1470025"/>
          </a:xfrm>
        </p:spPr>
        <p:txBody>
          <a:bodyPr/>
          <a:lstStyle/>
          <a:p>
            <a:pPr algn="ctr"/>
            <a:r>
              <a:rPr lang="hr-HR" dirty="0" smtClean="0"/>
              <a:t>PRESLIKAVANJE RAVNINE U PROSTORU KOJI ME OKRUŽUJE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293096"/>
            <a:ext cx="4953000" cy="1752600"/>
          </a:xfrm>
        </p:spPr>
        <p:txBody>
          <a:bodyPr/>
          <a:lstStyle/>
          <a:p>
            <a:r>
              <a:rPr lang="hr-HR" dirty="0" smtClean="0"/>
              <a:t>Aldo Martinac</a:t>
            </a:r>
          </a:p>
          <a:p>
            <a:r>
              <a:rPr lang="hr-HR" dirty="0" smtClean="0"/>
              <a:t>8.A</a:t>
            </a:r>
          </a:p>
          <a:p>
            <a:r>
              <a:rPr lang="hr-HR" dirty="0" smtClean="0"/>
              <a:t>20.6.2020.</a:t>
            </a: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4" y="821678"/>
            <a:ext cx="8147248" cy="836548"/>
          </a:xfrm>
        </p:spPr>
        <p:txBody>
          <a:bodyPr/>
          <a:lstStyle/>
          <a:p>
            <a:pPr algn="ctr"/>
            <a:r>
              <a:rPr lang="hr-HR" dirty="0" smtClean="0"/>
              <a:t>CENTRALNA SIMETRIJA</a:t>
            </a:r>
            <a:endParaRPr lang="hr-HR" dirty="0"/>
          </a:p>
        </p:txBody>
      </p:sp>
      <p:pic>
        <p:nvPicPr>
          <p:cNvPr id="4" name="Content Placeholder 3" descr="IMG_20200620_184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5472608" cy="4104456"/>
          </a:xfrm>
        </p:spPr>
      </p:pic>
      <p:cxnSp>
        <p:nvCxnSpPr>
          <p:cNvPr id="6" name="Straight Connector 5"/>
          <p:cNvCxnSpPr/>
          <p:nvPr/>
        </p:nvCxnSpPr>
        <p:spPr>
          <a:xfrm>
            <a:off x="2051720" y="2564904"/>
            <a:ext cx="2160240" cy="33123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87624" y="4149080"/>
            <a:ext cx="3960440" cy="216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55776" y="3933056"/>
            <a:ext cx="1224136" cy="6480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31840" y="2996952"/>
            <a:ext cx="72008" cy="25202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95736" y="3501008"/>
            <a:ext cx="1940984" cy="15465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91680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67944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A’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87824" y="25649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816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B’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57680" y="3230108"/>
            <a:ext cx="4110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19672" y="499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C’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576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D’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35896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95736" y="38610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E’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47864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6156" y="2706886"/>
            <a:ext cx="2772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Fotografija prikazuje centralnu simetriju na novogodišnjem ukrasu, pahuljici od stiropora. Točka S je centar tj. središte simetrije. Označene točke A,B,C,D, preslikane su u A’, B’, C’ i D’,</a:t>
            </a:r>
            <a:endParaRPr lang="hr-H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91264" cy="783744"/>
          </a:xfrm>
        </p:spPr>
        <p:txBody>
          <a:bodyPr/>
          <a:lstStyle/>
          <a:p>
            <a:pPr algn="ctr"/>
            <a:r>
              <a:rPr lang="hr-HR" dirty="0" smtClean="0"/>
              <a:t>ROTACIJA</a:t>
            </a:r>
            <a:endParaRPr lang="hr-HR" dirty="0"/>
          </a:p>
        </p:txBody>
      </p:sp>
      <p:pic>
        <p:nvPicPr>
          <p:cNvPr id="4" name="Content Placeholder 3" descr="IMG_20200620_162926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532192"/>
            <a:ext cx="2663911" cy="2809265"/>
          </a:xfrm>
        </p:spPr>
      </p:pic>
      <p:pic>
        <p:nvPicPr>
          <p:cNvPr id="5" name="Picture 4" descr="IMG_20200620_163008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2974227" cy="2626236"/>
          </a:xfrm>
          <a:prstGeom prst="rect">
            <a:avLst/>
          </a:prstGeom>
        </p:spPr>
      </p:pic>
      <p:sp>
        <p:nvSpPr>
          <p:cNvPr id="13" name="Curved Left Arrow 12"/>
          <p:cNvSpPr/>
          <p:nvPr/>
        </p:nvSpPr>
        <p:spPr>
          <a:xfrm>
            <a:off x="4572000" y="3429000"/>
            <a:ext cx="432048" cy="989528"/>
          </a:xfrm>
          <a:prstGeom prst="curvedLef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2636912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Fotografijama je prikazana rotacija velike kazaljke sata oko centra rotacije, označeno crvenom točkom, u negativnom smjeru za kut od -180</a:t>
            </a:r>
            <a:r>
              <a:rPr lang="he-I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֩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tj. od 12.00h do 6.30h.</a:t>
            </a:r>
            <a:endParaRPr lang="hr-HR" dirty="0"/>
          </a:p>
        </p:txBody>
      </p:sp>
      <p:sp>
        <p:nvSpPr>
          <p:cNvPr id="7" name="Flowchart: Connector 6"/>
          <p:cNvSpPr/>
          <p:nvPr/>
        </p:nvSpPr>
        <p:spPr>
          <a:xfrm flipH="1">
            <a:off x="1744257" y="4005064"/>
            <a:ext cx="163446" cy="15489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493833" y="1713983"/>
            <a:ext cx="818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Rotacija ili vrtnja je zaokretanje nekog tijela ili lika oko točke tj. središta rotacije ili oko pravca osi rotacije za zadani kut tj. kut rotacije.</a:t>
            </a:r>
            <a:endParaRPr lang="hr-HR" dirty="0"/>
          </a:p>
        </p:txBody>
      </p:sp>
      <p:sp>
        <p:nvSpPr>
          <p:cNvPr id="14" name="Oval 13"/>
          <p:cNvSpPr/>
          <p:nvPr/>
        </p:nvSpPr>
        <p:spPr>
          <a:xfrm>
            <a:off x="4476780" y="3887337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819684"/>
            <a:ext cx="8291264" cy="6023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ROTACIJA	</a:t>
            </a:r>
            <a:endParaRPr lang="hr-HR" dirty="0"/>
          </a:p>
        </p:txBody>
      </p:sp>
      <p:pic>
        <p:nvPicPr>
          <p:cNvPr id="8" name="Content Placeholder 7" descr="IMG_20200621_110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844824"/>
            <a:ext cx="3309790" cy="3156798"/>
          </a:xfrm>
        </p:spPr>
      </p:pic>
      <p:pic>
        <p:nvPicPr>
          <p:cNvPr id="9" name="Picture 8" descr="IMG_20200621_110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42912"/>
            <a:ext cx="3296726" cy="311429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16200000">
            <a:off x="4112027" y="3149957"/>
            <a:ext cx="720082" cy="29061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98402" y="3233488"/>
            <a:ext cx="216024" cy="1897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327927" y="3506077"/>
            <a:ext cx="31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T</a:t>
            </a:r>
            <a:endParaRPr lang="hr-HR" b="1" dirty="0">
              <a:solidFill>
                <a:srgbClr val="FFC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96327" y="3174884"/>
            <a:ext cx="216024" cy="1897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4472068" y="2540133"/>
            <a:ext cx="4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T’</a:t>
            </a:r>
            <a:endParaRPr lang="hr-HR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59" y="5438444"/>
            <a:ext cx="7727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Fotografije prikazuju rotaciju, jednog kraka klackalice, oko središta S označenog plavom točkom, od početnog položaja označenog točkom T, do završnog položaja T’ za kut rotacije, orijentirani kut, označen žutom bojom. Rotacija je u negativnom smjeru.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1707840" y="2810730"/>
            <a:ext cx="3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hr-H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113" y="2779795"/>
            <a:ext cx="24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hr-H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95918"/>
            <a:ext cx="8219256" cy="54485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ROTACIJA</a:t>
            </a:r>
            <a:endParaRPr lang="hr-HR" dirty="0"/>
          </a:p>
        </p:txBody>
      </p:sp>
      <p:pic>
        <p:nvPicPr>
          <p:cNvPr id="4" name="Content Placeholder 3" descr="IMG-20200621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113" y="2244409"/>
            <a:ext cx="3081245" cy="4108326"/>
          </a:xfrm>
        </p:spPr>
      </p:pic>
      <p:pic>
        <p:nvPicPr>
          <p:cNvPr id="5" name="Picture 4" descr="IMG-20200621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514" y="2244409"/>
            <a:ext cx="3096344" cy="412845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51718" y="2340973"/>
            <a:ext cx="216025" cy="120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6173574" y="2563083"/>
            <a:ext cx="144016" cy="170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urved Up Arrow 13"/>
          <p:cNvSpPr/>
          <p:nvPr/>
        </p:nvSpPr>
        <p:spPr>
          <a:xfrm rot="20424999">
            <a:off x="6371584" y="4923121"/>
            <a:ext cx="633521" cy="291289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195735" y="2461678"/>
            <a:ext cx="1" cy="214594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48200" y="2542519"/>
            <a:ext cx="92891" cy="243964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81100" y="4450326"/>
            <a:ext cx="403594" cy="3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T’</a:t>
            </a:r>
            <a:endParaRPr lang="hr-HR" dirty="0"/>
          </a:p>
        </p:txBody>
      </p:sp>
      <p:sp>
        <p:nvSpPr>
          <p:cNvPr id="29" name="Rectangle 28"/>
          <p:cNvSpPr/>
          <p:nvPr/>
        </p:nvSpPr>
        <p:spPr>
          <a:xfrm>
            <a:off x="2150016" y="477798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2064864" y="4777986"/>
            <a:ext cx="261742" cy="40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</a:t>
            </a:r>
            <a:endParaRPr lang="hr-HR" dirty="0"/>
          </a:p>
        </p:txBody>
      </p:sp>
      <p:sp>
        <p:nvSpPr>
          <p:cNvPr id="31" name="Rectangle 30"/>
          <p:cNvSpPr/>
          <p:nvPr/>
        </p:nvSpPr>
        <p:spPr>
          <a:xfrm>
            <a:off x="2411760" y="2340973"/>
            <a:ext cx="288032" cy="323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</a:t>
            </a:r>
            <a:endParaRPr lang="hr-HR" dirty="0"/>
          </a:p>
        </p:txBody>
      </p:sp>
      <p:sp>
        <p:nvSpPr>
          <p:cNvPr id="32" name="Rectangle 31"/>
          <p:cNvSpPr/>
          <p:nvPr/>
        </p:nvSpPr>
        <p:spPr>
          <a:xfrm>
            <a:off x="6622015" y="2390609"/>
            <a:ext cx="3144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</a:t>
            </a:r>
            <a:endParaRPr lang="hr-HR" dirty="0"/>
          </a:p>
        </p:txBody>
      </p:sp>
      <p:sp>
        <p:nvSpPr>
          <p:cNvPr id="33" name="TextBox 32"/>
          <p:cNvSpPr txBox="1"/>
          <p:nvPr/>
        </p:nvSpPr>
        <p:spPr>
          <a:xfrm>
            <a:off x="655113" y="1542523"/>
            <a:ext cx="795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Fotografije prikazuju rotaciju ljuljačke, oko točke S, od početnog položaja T do T’ za pripadajući kut rotacije. Prikazana rotacija je u pozitivnom smjeru.</a:t>
            </a:r>
            <a:endParaRPr lang="hr-HR" dirty="0"/>
          </a:p>
        </p:txBody>
      </p:sp>
      <p:cxnSp>
        <p:nvCxnSpPr>
          <p:cNvPr id="35" name="Straight Connector 34"/>
          <p:cNvCxnSpPr>
            <a:stCxn id="11" idx="5"/>
          </p:cNvCxnSpPr>
          <p:nvPr/>
        </p:nvCxnSpPr>
        <p:spPr>
          <a:xfrm>
            <a:off x="6296499" y="2708447"/>
            <a:ext cx="415031" cy="178455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TRANSLACIJA ILI USPOREDNI POMAK</a:t>
            </a:r>
            <a:endParaRPr lang="hr-HR" dirty="0"/>
          </a:p>
        </p:txBody>
      </p:sp>
      <p:pic>
        <p:nvPicPr>
          <p:cNvPr id="10" name="Content Placeholder 9" descr="IMG-20200620-WA0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348880"/>
            <a:ext cx="3240360" cy="4320479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1043608" y="4797152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2492896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Translacija je preslikavanje točaka u ravnini za zadani vektor. Određena je duljinom, smjerom i orijentacijom vektora. </a:t>
            </a:r>
          </a:p>
          <a:p>
            <a:pPr algn="just"/>
            <a:r>
              <a:rPr lang="hr-HR" dirty="0"/>
              <a:t>T</a:t>
            </a:r>
            <a:r>
              <a:rPr lang="hr-HR" dirty="0" smtClean="0"/>
              <a:t>ranslacija čuva udaljenost među točkama, a dužina se translatira u sukladnu i usporednu dužinu.</a:t>
            </a:r>
          </a:p>
          <a:p>
            <a:pPr algn="just"/>
            <a:endParaRPr lang="hr-HR" dirty="0"/>
          </a:p>
          <a:p>
            <a:pPr algn="just"/>
            <a:r>
              <a:rPr lang="hr-HR" dirty="0" smtClean="0"/>
              <a:t>Na priloženoj fotografiji translacija je prikazana na staklenom pročelju zgrade (ul. Domovinskog rata) gdje su prozori po cijeloj širini zgrade preneseni za vektor označen na fotografiji.</a:t>
            </a:r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1581" y="4725144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65392" y="4905164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81416" y="4985344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02" y="1143000"/>
            <a:ext cx="8077297" cy="70182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TRANSLACIJA ILI USPOREDNI </a:t>
            </a:r>
            <a:r>
              <a:rPr lang="hr-HR" dirty="0" smtClean="0"/>
              <a:t>POMAK</a:t>
            </a:r>
            <a:endParaRPr lang="hr-HR" dirty="0"/>
          </a:p>
        </p:txBody>
      </p:sp>
      <p:pic>
        <p:nvPicPr>
          <p:cNvPr id="24" name="Content Placeholder 23" descr="IMG-20200620-WA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3243263" cy="4324350"/>
          </a:xfrm>
        </p:spPr>
      </p:pic>
      <p:cxnSp>
        <p:nvCxnSpPr>
          <p:cNvPr id="28" name="Straight Arrow Connector 27"/>
          <p:cNvCxnSpPr/>
          <p:nvPr/>
        </p:nvCxnSpPr>
        <p:spPr>
          <a:xfrm flipV="1">
            <a:off x="2231134" y="4797152"/>
            <a:ext cx="1362" cy="1204736"/>
          </a:xfrm>
          <a:prstGeom prst="straightConnector1">
            <a:avLst/>
          </a:prstGeom>
          <a:ln w="41275">
            <a:solidFill>
              <a:srgbClr val="FFFF00"/>
            </a:solidFill>
            <a:headEnd type="none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9992" y="338079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Fotografija prikazuje translaciju drvenih dijelova </a:t>
            </a:r>
            <a:r>
              <a:rPr lang="hr-HR" dirty="0" err="1" smtClean="0"/>
              <a:t>želježničkih</a:t>
            </a:r>
            <a:r>
              <a:rPr lang="hr-HR" dirty="0" smtClean="0"/>
              <a:t> tračnica koje se prenose po označenom vektoru.</a:t>
            </a:r>
            <a:endParaRPr lang="hr-HR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00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TRANSLACIJA ILI USPOREDNI </a:t>
            </a:r>
            <a:r>
              <a:rPr lang="hr-HR" dirty="0" smtClean="0"/>
              <a:t>POMAK</a:t>
            </a:r>
            <a:endParaRPr lang="hr-HR" dirty="0"/>
          </a:p>
        </p:txBody>
      </p:sp>
      <p:pic>
        <p:nvPicPr>
          <p:cNvPr id="16" name="Content Placeholder 15" descr="IMG_20200620_100102_resized_20200620_100446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6689" y="2060848"/>
            <a:ext cx="3243263" cy="4324350"/>
          </a:xfr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3131840" y="4797152"/>
            <a:ext cx="288032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2336" y="3068960"/>
            <a:ext cx="435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Translacija je na ovoj fotografiji prikazana pomoću šipki na ogradi stubišta zgrade, koje su prensene po označenom vektoru.</a:t>
            </a:r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57592" cy="7829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OSNA SIMETRIJA (</a:t>
            </a:r>
            <a:r>
              <a:rPr lang="hr-HR" dirty="0" err="1" smtClean="0"/>
              <a:t>refleksija,zrcaljenje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1" name="TextBox 30"/>
          <p:cNvSpPr txBox="1"/>
          <p:nvPr/>
        </p:nvSpPr>
        <p:spPr>
          <a:xfrm>
            <a:off x="218916" y="1711759"/>
            <a:ext cx="8495316" cy="6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 neki lik kažemo da je </a:t>
            </a:r>
            <a:r>
              <a:rPr lang="hr-HR" dirty="0" err="1" smtClean="0"/>
              <a:t>osnosimetričan</a:t>
            </a:r>
            <a:r>
              <a:rPr lang="hr-HR" dirty="0" smtClean="0"/>
              <a:t> ako postoji barem jedan pravac, os simetrije, s obzirom na kojeg se lik  preslikava u samog sebe. 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2557008"/>
            <a:ext cx="4673719" cy="3992384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39552" y="4725144"/>
            <a:ext cx="4320480" cy="432048"/>
          </a:xfrm>
          <a:prstGeom prst="line">
            <a:avLst/>
          </a:prstGeom>
          <a:ln w="1587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15887"/>
            <a:ext cx="2923593" cy="308260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5130918" y="2447955"/>
            <a:ext cx="383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Primjer osne simetrije u prirodi je odraz predmeta ili krajolika u vodi, moru, gdje os simetrije predstavlja linija vode. </a:t>
            </a:r>
            <a:endParaRPr lang="hr-HR" sz="1600" dirty="0"/>
          </a:p>
        </p:txBody>
      </p:sp>
      <p:sp>
        <p:nvSpPr>
          <p:cNvPr id="45" name="Arc 44"/>
          <p:cNvSpPr/>
          <p:nvPr/>
        </p:nvSpPr>
        <p:spPr>
          <a:xfrm>
            <a:off x="6156176" y="5301208"/>
            <a:ext cx="216024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Arc 45"/>
          <p:cNvSpPr/>
          <p:nvPr/>
        </p:nvSpPr>
        <p:spPr>
          <a:xfrm>
            <a:off x="6156176" y="4941168"/>
            <a:ext cx="2304256" cy="504056"/>
          </a:xfrm>
          <a:prstGeom prst="arc">
            <a:avLst>
              <a:gd name="adj1" fmla="val 1028153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Arc 46"/>
          <p:cNvSpPr/>
          <p:nvPr/>
        </p:nvSpPr>
        <p:spPr>
          <a:xfrm rot="10390162">
            <a:off x="5532175" y="4713989"/>
            <a:ext cx="2793960" cy="639362"/>
          </a:xfrm>
          <a:prstGeom prst="arc">
            <a:avLst>
              <a:gd name="adj1" fmla="val 10914708"/>
              <a:gd name="adj2" fmla="val 20703995"/>
            </a:avLst>
          </a:prstGeom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IMG-20200620-WA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2376264" cy="3168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43000"/>
            <a:ext cx="8219256" cy="845840"/>
          </a:xfrm>
        </p:spPr>
        <p:txBody>
          <a:bodyPr/>
          <a:lstStyle/>
          <a:p>
            <a:pPr algn="ctr"/>
            <a:r>
              <a:rPr lang="hr-HR" dirty="0" smtClean="0"/>
              <a:t>OSNA SIMETRIJA</a:t>
            </a:r>
            <a:endParaRPr lang="hr-HR" dirty="0"/>
          </a:p>
        </p:txBody>
      </p:sp>
      <p:pic>
        <p:nvPicPr>
          <p:cNvPr id="4" name="Content Placeholder 3" descr="IMG-20200620-WA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2379167" cy="3172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Straight Connector 9"/>
          <p:cNvCxnSpPr/>
          <p:nvPr/>
        </p:nvCxnSpPr>
        <p:spPr>
          <a:xfrm>
            <a:off x="3707904" y="2348880"/>
            <a:ext cx="108012" cy="2306191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23528" y="3284984"/>
            <a:ext cx="2304256" cy="216024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04048" y="2348880"/>
            <a:ext cx="3682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Likovi mogu imati više osi simetrije.</a:t>
            </a:r>
          </a:p>
          <a:p>
            <a:pPr algn="just"/>
            <a:r>
              <a:rPr lang="hr-HR" dirty="0" smtClean="0"/>
              <a:t>Kod </a:t>
            </a:r>
            <a:r>
              <a:rPr lang="hr-HR" dirty="0" err="1" smtClean="0"/>
              <a:t>osnosimetričnih</a:t>
            </a:r>
            <a:r>
              <a:rPr lang="hr-HR" dirty="0" smtClean="0"/>
              <a:t> likova vrijedi da je udaljenost svake točke od osi simetrije jednaka udaljenosti slike te točke od osi simetrije.</a:t>
            </a:r>
          </a:p>
          <a:p>
            <a:pPr algn="just"/>
            <a:r>
              <a:rPr lang="hr-HR" dirty="0" smtClean="0"/>
              <a:t>Na fotografijama je znak Zabrane prolaza, ima dvije osi simetrije, vodoravnu označenu žutim pravcem p i okomitu označenu plavim pravcem a.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375756" y="32083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910" y="4103008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a</a:t>
            </a:r>
            <a:endParaRPr lang="hr-H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864870"/>
            <a:ext cx="8147248" cy="56274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OSNA SIMETRIJA</a:t>
            </a:r>
            <a:endParaRPr lang="hr-HR" dirty="0"/>
          </a:p>
        </p:txBody>
      </p:sp>
      <p:pic>
        <p:nvPicPr>
          <p:cNvPr id="4" name="Content Placeholder 3" descr="IMG_20200620_121205_resized_20200620_01183955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672408" cy="4702290"/>
          </a:xfrm>
        </p:spPr>
      </p:pic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2375756" y="1916832"/>
            <a:ext cx="36004" cy="4248472"/>
          </a:xfrm>
          <a:prstGeom prst="line">
            <a:avLst/>
          </a:prstGeom>
          <a:ln w="44450" cmpd="sng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7992" y="1956816"/>
            <a:ext cx="4240472" cy="123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Osna simetrija česta je u arhitekturi. Na fotografijama su HNK Split i crkva Gospe od zdravlja, os simetrije prikazana je pravcem p, žutom bojom.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49340"/>
            <a:ext cx="3344856" cy="28724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712480" y="3449340"/>
            <a:ext cx="72008" cy="2872456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9216" y="1916832"/>
            <a:ext cx="2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8484" y="3449340"/>
            <a:ext cx="23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98" y="824454"/>
            <a:ext cx="8219256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CENTRALNA SIMETRIJA</a:t>
            </a:r>
            <a:endParaRPr lang="hr-HR" dirty="0"/>
          </a:p>
        </p:txBody>
      </p:sp>
      <p:sp>
        <p:nvSpPr>
          <p:cNvPr id="51" name="TextBox 50"/>
          <p:cNvSpPr txBox="1"/>
          <p:nvPr/>
        </p:nvSpPr>
        <p:spPr>
          <a:xfrm>
            <a:off x="484082" y="1521245"/>
            <a:ext cx="8143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Centralna simetrija je preslikavanje ravnine ili predmeta tako da je zadana točka S, centar ili središte simetrije, </a:t>
            </a:r>
            <a:r>
              <a:rPr lang="hr-HR" dirty="0" err="1" smtClean="0"/>
              <a:t>polovište</a:t>
            </a:r>
            <a:r>
              <a:rPr lang="hr-HR" dirty="0" smtClean="0"/>
              <a:t> spojnice bilo koje točke i njene slike.</a:t>
            </a:r>
          </a:p>
          <a:p>
            <a:pPr algn="just"/>
            <a:endParaRPr lang="hr-HR" dirty="0"/>
          </a:p>
          <a:p>
            <a:pPr algn="just"/>
            <a:endParaRPr lang="hr-HR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2904" y="4047703"/>
            <a:ext cx="2556933" cy="2464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2" y="2537702"/>
            <a:ext cx="3646808" cy="39746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11284" y="3203408"/>
            <a:ext cx="2430740" cy="2544544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6632" y="2998573"/>
            <a:ext cx="2105072" cy="27363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1008" y="4186682"/>
            <a:ext cx="3376900" cy="21602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72782" y="2770047"/>
            <a:ext cx="227536" cy="357633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64129" y="3981049"/>
            <a:ext cx="2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4077" y="2451103"/>
            <a:ext cx="22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1388" y="2682394"/>
            <a:ext cx="25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3903556" y="3776238"/>
            <a:ext cx="18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3474348" y="5685512"/>
            <a:ext cx="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2109679" y="6257565"/>
            <a:ext cx="42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A’</a:t>
            </a:r>
            <a:endParaRPr lang="hr-HR" dirty="0"/>
          </a:p>
        </p:txBody>
      </p:sp>
      <p:sp>
        <p:nvSpPr>
          <p:cNvPr id="29" name="TextBox 28"/>
          <p:cNvSpPr txBox="1"/>
          <p:nvPr/>
        </p:nvSpPr>
        <p:spPr>
          <a:xfrm>
            <a:off x="629760" y="5677835"/>
            <a:ext cx="44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B’</a:t>
            </a:r>
            <a:endParaRPr lang="hr-HR" dirty="0"/>
          </a:p>
        </p:txBody>
      </p:sp>
      <p:sp>
        <p:nvSpPr>
          <p:cNvPr id="35" name="TextBox 34"/>
          <p:cNvSpPr txBox="1"/>
          <p:nvPr/>
        </p:nvSpPr>
        <p:spPr>
          <a:xfrm>
            <a:off x="427010" y="3987364"/>
            <a:ext cx="38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C’</a:t>
            </a:r>
            <a:endParaRPr lang="hr-HR" dirty="0"/>
          </a:p>
        </p:txBody>
      </p:sp>
      <p:sp>
        <p:nvSpPr>
          <p:cNvPr id="36" name="TextBox 35"/>
          <p:cNvSpPr txBox="1"/>
          <p:nvPr/>
        </p:nvSpPr>
        <p:spPr>
          <a:xfrm>
            <a:off x="723004" y="2832641"/>
            <a:ext cx="5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D’</a:t>
            </a:r>
            <a:endParaRPr lang="hr-HR" dirty="0"/>
          </a:p>
        </p:txBody>
      </p:sp>
      <p:sp>
        <p:nvSpPr>
          <p:cNvPr id="37" name="TextBox 36"/>
          <p:cNvSpPr txBox="1"/>
          <p:nvPr/>
        </p:nvSpPr>
        <p:spPr>
          <a:xfrm>
            <a:off x="4418334" y="2483576"/>
            <a:ext cx="4054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Fotografija prikazuje skelet morskog ježa. Na fotografiji je točkom S prikazan centar simetrije te točke A, B, C, D s pripadajućim slikama A’, B’, C’, D’.</a:t>
            </a:r>
            <a:endParaRPr lang="hr-HR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04466"/>
            <a:ext cx="8147248" cy="46767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CENTRALNA  SIMETRIJA	</a:t>
            </a:r>
            <a:endParaRPr lang="hr-HR" dirty="0"/>
          </a:p>
        </p:txBody>
      </p:sp>
      <p:pic>
        <p:nvPicPr>
          <p:cNvPr id="4" name="Content Placeholder 3" descr="IMG_20200621_110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267" y="2390720"/>
            <a:ext cx="4695034" cy="3948768"/>
          </a:xfrm>
        </p:spPr>
      </p:pic>
      <p:cxnSp>
        <p:nvCxnSpPr>
          <p:cNvPr id="6" name="Straight Connector 5"/>
          <p:cNvCxnSpPr/>
          <p:nvPr/>
        </p:nvCxnSpPr>
        <p:spPr>
          <a:xfrm>
            <a:off x="1007604" y="4291022"/>
            <a:ext cx="3240360" cy="2467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11939" y="2672660"/>
            <a:ext cx="775706" cy="32914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04684" y="2991160"/>
            <a:ext cx="1183737" cy="29732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86907" y="3298288"/>
            <a:ext cx="2409029" cy="23242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73952" y="3470284"/>
            <a:ext cx="2726757" cy="18989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75389" y="26209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7704" y="60212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A’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061" y="5437866"/>
            <a:ext cx="5316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B’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3664" y="4419036"/>
            <a:ext cx="4465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3568" y="4005064"/>
            <a:ext cx="41231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C’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25632" y="5590766"/>
            <a:ext cx="37453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375" y="2962613"/>
            <a:ext cx="6388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D’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5949280"/>
            <a:ext cx="3638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04684" y="2390720"/>
            <a:ext cx="6671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E’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00223" y="3870736"/>
            <a:ext cx="44936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</a:t>
            </a:r>
            <a:endParaRPr lang="hr-HR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2461" y="1359865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Centralna simetrija u prirodi nalazi se i kod biljka, cvjetova i plodova. Na fotografijama je prikaz na cvijetu i polovini naranče. Točka S označava središte</a:t>
            </a:r>
          </a:p>
          <a:p>
            <a:pPr algn="just"/>
            <a:r>
              <a:rPr lang="hr-HR" dirty="0" smtClean="0"/>
              <a:t>centralne simetrije, dok su točkama A, B, C, D i E, pridružene njihove slike tj. točke</a:t>
            </a:r>
          </a:p>
          <a:p>
            <a:pPr algn="just"/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A’, B’, C’, D’ i E’.</a:t>
            </a:r>
          </a:p>
          <a:p>
            <a:pPr algn="just"/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                                     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275" y="2770835"/>
            <a:ext cx="3618523" cy="3565948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6" name="Straight Connector 15"/>
          <p:cNvCxnSpPr/>
          <p:nvPr/>
        </p:nvCxnSpPr>
        <p:spPr>
          <a:xfrm>
            <a:off x="5611846" y="3894829"/>
            <a:ext cx="2818016" cy="132337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99718" y="2945778"/>
            <a:ext cx="508586" cy="318816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47249" y="3068960"/>
            <a:ext cx="1393103" cy="289113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88878" y="4168131"/>
            <a:ext cx="3043562" cy="79259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068986" y="3291432"/>
            <a:ext cx="1931567" cy="25934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66400" y="4134271"/>
            <a:ext cx="36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65592" y="2945778"/>
            <a:ext cx="35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69073" y="3870736"/>
            <a:ext cx="31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B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6647" y="5093089"/>
            <a:ext cx="33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7735698" y="5884853"/>
            <a:ext cx="45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D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42505" y="6021288"/>
            <a:ext cx="2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E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62893" y="5884853"/>
            <a:ext cx="4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A’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05804" y="4960730"/>
            <a:ext cx="45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B’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87941" y="3581972"/>
            <a:ext cx="5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C’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50103" y="2849841"/>
            <a:ext cx="58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D’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14580" y="2707275"/>
            <a:ext cx="45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E’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1200</TotalTime>
  <Words>639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PRESLIKAVANJE RAVNINE U PROSTORU KOJI ME OKRUŽUJE</vt:lpstr>
      <vt:lpstr>TRANSLACIJA ILI USPOREDNI POMAK</vt:lpstr>
      <vt:lpstr>TRANSLACIJA ILI USPOREDNI POMAK</vt:lpstr>
      <vt:lpstr>TRANSLACIJA ILI USPOREDNI POMAK</vt:lpstr>
      <vt:lpstr>OSNA SIMETRIJA (refleksija,zrcaljenje)</vt:lpstr>
      <vt:lpstr>OSNA SIMETRIJA</vt:lpstr>
      <vt:lpstr>OSNA SIMETRIJA</vt:lpstr>
      <vt:lpstr>CENTRALNA SIMETRIJA</vt:lpstr>
      <vt:lpstr>CENTRALNA  SIMETRIJA </vt:lpstr>
      <vt:lpstr>CENTRALNA SIMETRIJA</vt:lpstr>
      <vt:lpstr>ROTACIJA</vt:lpstr>
      <vt:lpstr>ROTACIJA </vt:lpstr>
      <vt:lpstr>ROTACIJA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PRESLIKAVANJE RAVNINE</dc:title>
  <dc:creator>Windows User</dc:creator>
  <cp:lastModifiedBy>Windows User</cp:lastModifiedBy>
  <cp:revision>145</cp:revision>
  <dcterms:created xsi:type="dcterms:W3CDTF">2020-06-20T17:11:44Z</dcterms:created>
  <dcterms:modified xsi:type="dcterms:W3CDTF">2020-06-22T10:23:21Z</dcterms:modified>
</cp:coreProperties>
</file>